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7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E52E-2201-459E-AEF6-3497E3D05CDB}" type="datetimeFigureOut">
              <a:rPr lang="he-IL" smtClean="0"/>
              <a:pPr/>
              <a:t>כ"א/אב/תשע"ד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9867-CD0D-42D1-AC38-87FD1C9E758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C:\Documents and Settings\Nurit\Local Settings\Temporary Internet Files\Content.IE5\RUY9EE06\MC9003842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440160" cy="1142844"/>
          </a:xfrm>
          <a:prstGeom prst="rect">
            <a:avLst/>
          </a:prstGeom>
          <a:noFill/>
        </p:spPr>
      </p:pic>
      <p:sp>
        <p:nvSpPr>
          <p:cNvPr id="28" name="Cloud 27"/>
          <p:cNvSpPr/>
          <p:nvPr/>
        </p:nvSpPr>
        <p:spPr>
          <a:xfrm>
            <a:off x="179512" y="1196752"/>
            <a:ext cx="8676456" cy="5328592"/>
          </a:xfrm>
          <a:prstGeom prst="cloud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prstTxWarp prst="textArchUp">
              <a:avLst/>
            </a:prstTxWarp>
          </a:bodyPr>
          <a:lstStyle/>
          <a:p>
            <a:pPr algn="ctr"/>
            <a:endParaRPr lang="he-IL"/>
          </a:p>
        </p:txBody>
      </p:sp>
      <p:pic>
        <p:nvPicPr>
          <p:cNvPr id="27" name="Picture 24" descr="C:\Documents and Settings\Nurit\Local Settings\Temporary Internet Files\Content.IE5\RUY9EE06\MC9003842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99600" y="188640"/>
            <a:ext cx="1548864" cy="1152128"/>
          </a:xfrm>
          <a:prstGeom prst="rect">
            <a:avLst/>
          </a:prstGeom>
          <a:noFill/>
        </p:spPr>
      </p:pic>
      <p:sp>
        <p:nvSpPr>
          <p:cNvPr id="29" name="Rectangle 28"/>
          <p:cNvSpPr/>
          <p:nvPr/>
        </p:nvSpPr>
        <p:spPr>
          <a:xfrm>
            <a:off x="1043608" y="1124744"/>
            <a:ext cx="6696744" cy="1682318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he-IL" sz="54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הפנינג סוף הקיץ חוזר </a:t>
            </a:r>
          </a:p>
          <a:p>
            <a:pPr algn="ctr"/>
            <a:r>
              <a:rPr lang="he-IL" sz="54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ובגדול!!!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 rot="20846943">
            <a:off x="575509" y="2748962"/>
            <a:ext cx="256993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מתנפחים </a:t>
            </a:r>
          </a:p>
          <a:p>
            <a:pPr algn="ctr"/>
            <a:r>
              <a:rPr lang="he-IL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רטובים </a:t>
            </a:r>
          </a:p>
          <a:p>
            <a:pPr algn="ctr"/>
            <a:r>
              <a:rPr lang="he-IL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ויבשים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2051720" y="4725144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2699792" y="4221088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3347864" y="2924944"/>
            <a:ext cx="158417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/>
          <p:cNvSpPr/>
          <p:nvPr/>
        </p:nvSpPr>
        <p:spPr>
          <a:xfrm>
            <a:off x="3491880" y="3068960"/>
            <a:ext cx="13163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בועות</a:t>
            </a:r>
          </a:p>
          <a:p>
            <a:pPr algn="ctr"/>
            <a:r>
              <a:rPr lang="he-IL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סבון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63688" y="54452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6"/>
          <p:cNvSpPr/>
          <p:nvPr/>
        </p:nvSpPr>
        <p:spPr>
          <a:xfrm rot="1105606">
            <a:off x="4938964" y="3908472"/>
            <a:ext cx="26613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אקדחי מים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6372200" y="1988840"/>
            <a:ext cx="1872208" cy="1944216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Isosceles Triangle 38"/>
          <p:cNvSpPr/>
          <p:nvPr/>
        </p:nvSpPr>
        <p:spPr>
          <a:xfrm rot="2627143">
            <a:off x="6516216" y="3645024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39"/>
          <p:cNvSpPr/>
          <p:nvPr/>
        </p:nvSpPr>
        <p:spPr>
          <a:xfrm>
            <a:off x="6588224" y="2348880"/>
            <a:ext cx="13067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e-IL" sz="40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בלוני</a:t>
            </a:r>
          </a:p>
          <a:p>
            <a:pPr algn="ctr"/>
            <a:r>
              <a:rPr lang="he-IL" sz="4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מים</a:t>
            </a:r>
            <a:endParaRPr lang="en-US" sz="40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75856" y="5085184"/>
            <a:ext cx="4137671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he-IL" sz="40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דוכני אוכל בתשלום</a:t>
            </a:r>
            <a:endParaRPr lang="en-US" sz="4000" b="1" dirty="0">
              <a:ln w="31550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1720" y="188641"/>
            <a:ext cx="48965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30/08/2014</a:t>
            </a:r>
          </a:p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17:30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50" name="Picture 26" descr="C:\Documents and Settings\Nurit\Local Settings\Temporary Internet Files\Content.IE5\OO9SDCLU\MC9001406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941168"/>
            <a:ext cx="1580586" cy="1302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Aberman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Nurit</dc:creator>
  <cp:lastModifiedBy>Nurit</cp:lastModifiedBy>
  <cp:revision>8</cp:revision>
  <dcterms:created xsi:type="dcterms:W3CDTF">2014-08-16T06:39:39Z</dcterms:created>
  <dcterms:modified xsi:type="dcterms:W3CDTF">2014-08-17T12:33:48Z</dcterms:modified>
</cp:coreProperties>
</file>